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3" r:id="rId7"/>
    <p:sldId id="260" r:id="rId8"/>
    <p:sldId id="261" r:id="rId9"/>
    <p:sldId id="264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94643"/>
  </p:normalViewPr>
  <p:slideViewPr>
    <p:cSldViewPr snapToGrid="0" snapToObjects="1">
      <p:cViewPr varScale="1">
        <p:scale>
          <a:sx n="93" d="100"/>
          <a:sy n="93" d="100"/>
        </p:scale>
        <p:origin x="216" y="568"/>
      </p:cViewPr>
      <p:guideLst/>
    </p:cSldViewPr>
  </p:slideViewPr>
  <p:notesTextViewPr>
    <p:cViewPr>
      <p:scale>
        <a:sx n="1" d="1"/>
        <a:sy n="1" d="1"/>
      </p:scale>
      <p:origin x="0" y="-19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9E9010-3A16-924D-95B9-935A50FB884D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59A05-C5F5-664F-9A44-F673A6593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19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 comments</a:t>
            </a:r>
            <a:r>
              <a:rPr lang="en-US" baseline="0" dirty="0" smtClean="0"/>
              <a:t> Tim:</a:t>
            </a:r>
          </a:p>
          <a:p>
            <a:r>
              <a:rPr lang="en-US" baseline="0" dirty="0" smtClean="0"/>
              <a:t>Tel </a:t>
            </a:r>
            <a:r>
              <a:rPr lang="en-US" baseline="0" dirty="0" err="1" smtClean="0"/>
              <a:t>hoevaak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goede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slechte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oplossing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Als</a:t>
            </a:r>
            <a:r>
              <a:rPr lang="en-US" baseline="0" dirty="0" smtClean="0"/>
              <a:t> je met </a:t>
            </a:r>
            <a:r>
              <a:rPr lang="en-US" baseline="0" dirty="0" err="1" smtClean="0"/>
              <a:t>meer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begint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komt</a:t>
            </a:r>
            <a:r>
              <a:rPr lang="en-US" baseline="0" dirty="0" smtClean="0"/>
              <a:t> 4 </a:t>
            </a:r>
            <a:r>
              <a:rPr lang="en-US" baseline="0" dirty="0" err="1" smtClean="0"/>
              <a:t>vaker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951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Hier</a:t>
            </a:r>
            <a:r>
              <a:rPr lang="en-US" dirty="0" smtClean="0"/>
              <a:t> nog </a:t>
            </a:r>
            <a:r>
              <a:rPr lang="en-US" dirty="0" err="1" smtClean="0"/>
              <a:t>duidelijk</a:t>
            </a:r>
            <a:r>
              <a:rPr lang="en-US" dirty="0" smtClean="0"/>
              <a:t> </a:t>
            </a:r>
            <a:r>
              <a:rPr lang="en-US" dirty="0" err="1" smtClean="0"/>
              <a:t>uitleggen</a:t>
            </a:r>
            <a:r>
              <a:rPr lang="en-US" dirty="0" smtClean="0"/>
              <a:t> </a:t>
            </a:r>
            <a:r>
              <a:rPr lang="en-US" dirty="0" err="1" smtClean="0"/>
              <a:t>wat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</a:t>
            </a:r>
            <a:r>
              <a:rPr lang="en-US" dirty="0" err="1" smtClean="0"/>
              <a:t>gebeurt</a:t>
            </a:r>
            <a:r>
              <a:rPr lang="en-US" dirty="0" smtClean="0"/>
              <a:t> en </a:t>
            </a:r>
            <a:r>
              <a:rPr lang="en-US" dirty="0" err="1" smtClean="0"/>
              <a:t>wat</a:t>
            </a:r>
            <a:r>
              <a:rPr lang="en-US" dirty="0" smtClean="0"/>
              <a:t> </a:t>
            </a:r>
            <a:r>
              <a:rPr lang="en-US" dirty="0" err="1" smtClean="0"/>
              <a:t>wat</a:t>
            </a:r>
            <a:r>
              <a:rPr lang="en-US" dirty="0" smtClean="0"/>
              <a:t> is. </a:t>
            </a:r>
            <a:r>
              <a:rPr lang="en-US" dirty="0" err="1" smtClean="0"/>
              <a:t>Grenzen</a:t>
            </a:r>
            <a:r>
              <a:rPr lang="en-US" baseline="0" dirty="0" smtClean="0"/>
              <a:t> en </a:t>
            </a:r>
            <a:r>
              <a:rPr lang="en-US" baseline="0" smtClean="0"/>
              <a:t>landen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73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Meer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algoritmisch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r>
              <a:rPr lang="en-US" dirty="0" smtClean="0"/>
              <a:t>,</a:t>
            </a:r>
            <a:r>
              <a:rPr lang="en-US" baseline="0" dirty="0" smtClean="0"/>
              <a:t> dictionary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hoeft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. Meer van de </a:t>
            </a:r>
            <a:r>
              <a:rPr lang="en-US" baseline="0" dirty="0" err="1" smtClean="0"/>
              <a:t>volgorde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Let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even op de </a:t>
            </a:r>
            <a:r>
              <a:rPr lang="en-US" baseline="0" dirty="0" err="1" smtClean="0"/>
              <a:t>achtergrond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soms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leesbaar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59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080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0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6071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809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1718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573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7544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95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62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99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9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724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72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400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47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076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0" y="-5957"/>
            <a:ext cx="12191999" cy="6858000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 smtClean="0"/>
              <a:t>Click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edit</a:t>
            </a:r>
            <a:r>
              <a:rPr lang="nl-NL" dirty="0" smtClean="0"/>
              <a:t> Master </a:t>
            </a:r>
            <a:r>
              <a:rPr lang="nl-NL" dirty="0" err="1" smtClean="0"/>
              <a:t>title</a:t>
            </a:r>
            <a:r>
              <a:rPr lang="nl-NL" dirty="0" smtClean="0"/>
              <a:t> </a:t>
            </a:r>
            <a:r>
              <a:rPr lang="nl-NL" dirty="0" err="1" smtClean="0"/>
              <a:t>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 smtClean="0"/>
              <a:t>Click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edit</a:t>
            </a:r>
            <a:r>
              <a:rPr lang="nl-NL" dirty="0" smtClean="0"/>
              <a:t> Master </a:t>
            </a:r>
            <a:r>
              <a:rPr lang="nl-NL" dirty="0" err="1" smtClean="0"/>
              <a:t>text</a:t>
            </a:r>
            <a:r>
              <a:rPr lang="nl-NL" dirty="0" smtClean="0"/>
              <a:t> </a:t>
            </a:r>
            <a:r>
              <a:rPr lang="nl-NL" dirty="0" err="1" smtClean="0"/>
              <a:t>styles</a:t>
            </a:r>
            <a:endParaRPr lang="nl-NL" dirty="0" smtClean="0"/>
          </a:p>
          <a:p>
            <a:pPr lvl="1"/>
            <a:r>
              <a:rPr lang="nl-NL" dirty="0" smtClean="0"/>
              <a:t>Second level</a:t>
            </a:r>
          </a:p>
          <a:p>
            <a:pPr lvl="2"/>
            <a:r>
              <a:rPr lang="nl-NL" dirty="0" err="1" smtClean="0"/>
              <a:t>Third</a:t>
            </a:r>
            <a:r>
              <a:rPr lang="nl-NL" dirty="0" smtClean="0"/>
              <a:t> level</a:t>
            </a:r>
          </a:p>
          <a:p>
            <a:pPr lvl="3"/>
            <a:r>
              <a:rPr lang="nl-NL" dirty="0" err="1" smtClean="0"/>
              <a:t>Fourth</a:t>
            </a:r>
            <a:r>
              <a:rPr lang="nl-NL" dirty="0" smtClean="0"/>
              <a:t> level</a:t>
            </a:r>
          </a:p>
          <a:p>
            <a:pPr lvl="4"/>
            <a:r>
              <a:rPr lang="nl-NL" dirty="0" err="1" smtClean="0"/>
              <a:t>Fifth</a:t>
            </a:r>
            <a:r>
              <a:rPr lang="nl-NL" dirty="0" smtClean="0"/>
              <a:t>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9D1A9-F1E5-E041-9404-CCA70E00AEC6}" type="datetimeFigureOut">
              <a:rPr lang="en-US" smtClean="0"/>
              <a:t>12/10/15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DF411EC-7A18-7042-9DDE-196B5D77B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93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b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 smtClean="0"/>
              <a:t>Kaartkleuren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Door </a:t>
            </a:r>
            <a:r>
              <a:rPr lang="en-US" dirty="0" err="1" smtClean="0"/>
              <a:t>Lonneke</a:t>
            </a:r>
            <a:r>
              <a:rPr lang="en-US" dirty="0" smtClean="0"/>
              <a:t>, </a:t>
            </a:r>
            <a:r>
              <a:rPr lang="en-US" dirty="0" err="1" smtClean="0"/>
              <a:t>Cas</a:t>
            </a:r>
            <a:r>
              <a:rPr lang="en-US" dirty="0"/>
              <a:t> </a:t>
            </a:r>
            <a:r>
              <a:rPr lang="en-US" dirty="0" smtClean="0"/>
              <a:t>en Alwin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26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62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51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Structuur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282190"/>
          </a:xfrm>
        </p:spPr>
        <p:txBody>
          <a:bodyPr>
            <a:normAutofit/>
          </a:bodyPr>
          <a:lstStyle/>
          <a:p>
            <a:r>
              <a:rPr lang="en-US" sz="2000" dirty="0" err="1" smtClean="0"/>
              <a:t>Probleemkeuze</a:t>
            </a:r>
            <a:r>
              <a:rPr lang="en-US" sz="2000" dirty="0" smtClean="0"/>
              <a:t> en </a:t>
            </a:r>
            <a:r>
              <a:rPr lang="en-US" sz="2000" dirty="0" err="1" smtClean="0"/>
              <a:t>probleemstelling</a:t>
            </a:r>
            <a:endParaRPr lang="en-US" sz="2000" dirty="0" smtClean="0"/>
          </a:p>
          <a:p>
            <a:pPr lvl="1"/>
            <a:r>
              <a:rPr lang="en-US" sz="2000" dirty="0" smtClean="0"/>
              <a:t>1</a:t>
            </a:r>
            <a:r>
              <a:rPr lang="en-US" sz="2000" dirty="0"/>
              <a:t>: </a:t>
            </a:r>
            <a:r>
              <a:rPr lang="en-US" sz="2000" dirty="0" err="1"/>
              <a:t>Kaartkleuren</a:t>
            </a:r>
            <a:endParaRPr lang="en-US" sz="2000" dirty="0"/>
          </a:p>
          <a:p>
            <a:pPr lvl="1"/>
            <a:r>
              <a:rPr lang="en-US" sz="2000" dirty="0"/>
              <a:t>2: Social networks</a:t>
            </a:r>
          </a:p>
          <a:p>
            <a:r>
              <a:rPr lang="en-US" sz="2000" dirty="0" smtClean="0"/>
              <a:t>Plan van </a:t>
            </a:r>
            <a:r>
              <a:rPr lang="en-US" sz="2000" dirty="0" err="1" smtClean="0"/>
              <a:t>aanpak</a:t>
            </a:r>
            <a:endParaRPr lang="en-US" sz="2000" dirty="0" smtClean="0"/>
          </a:p>
          <a:p>
            <a:r>
              <a:rPr lang="en-US" sz="2000" dirty="0" err="1" smtClean="0"/>
              <a:t>Huidige</a:t>
            </a:r>
            <a:r>
              <a:rPr lang="en-US" sz="2000" dirty="0" smtClean="0"/>
              <a:t> </a:t>
            </a:r>
            <a:r>
              <a:rPr lang="en-US" sz="2000" dirty="0" err="1" smtClean="0"/>
              <a:t>oplossing</a:t>
            </a:r>
            <a:r>
              <a:rPr lang="en-US" sz="2000" dirty="0" smtClean="0"/>
              <a:t> </a:t>
            </a:r>
          </a:p>
          <a:p>
            <a:pPr lvl="1"/>
            <a:r>
              <a:rPr lang="en-US" sz="2000" dirty="0" err="1" smtClean="0"/>
              <a:t>Beschrijving</a:t>
            </a:r>
            <a:r>
              <a:rPr lang="en-US" sz="2000" dirty="0" smtClean="0"/>
              <a:t> (</a:t>
            </a:r>
            <a:r>
              <a:rPr lang="en-US" sz="2000" dirty="0" err="1" smtClean="0"/>
              <a:t>pseudocode</a:t>
            </a:r>
            <a:r>
              <a:rPr lang="en-US" sz="2000" dirty="0" smtClean="0"/>
              <a:t>)</a:t>
            </a:r>
          </a:p>
          <a:p>
            <a:pPr lvl="1"/>
            <a:r>
              <a:rPr lang="en-US" sz="2000" dirty="0" err="1" smtClean="0"/>
              <a:t>Oplossing</a:t>
            </a:r>
            <a:r>
              <a:rPr lang="en-US" sz="2000" dirty="0" smtClean="0"/>
              <a:t> (</a:t>
            </a:r>
            <a:r>
              <a:rPr lang="en-US" sz="2000" dirty="0" err="1" smtClean="0"/>
              <a:t>laten</a:t>
            </a:r>
            <a:r>
              <a:rPr lang="en-US" sz="2000" dirty="0" smtClean="0"/>
              <a:t> </a:t>
            </a:r>
            <a:r>
              <a:rPr lang="en-US" sz="2000" dirty="0" err="1" smtClean="0"/>
              <a:t>zien</a:t>
            </a:r>
            <a:r>
              <a:rPr lang="en-US" sz="2000" dirty="0" smtClean="0"/>
              <a:t>)</a:t>
            </a:r>
          </a:p>
          <a:p>
            <a:pPr marL="342900" lvl="1" indent="-342900"/>
            <a:r>
              <a:rPr lang="en-US" sz="2000" dirty="0" err="1"/>
              <a:t>Toevoegingen</a:t>
            </a:r>
            <a:r>
              <a:rPr lang="en-US" sz="2000" dirty="0"/>
              <a:t> </a:t>
            </a:r>
            <a:r>
              <a:rPr lang="en-US" sz="2000" dirty="0" smtClean="0"/>
              <a:t>om tot </a:t>
            </a:r>
            <a:r>
              <a:rPr lang="en-US" sz="2000" dirty="0" err="1" smtClean="0"/>
              <a:t>conclusie</a:t>
            </a:r>
            <a:r>
              <a:rPr lang="en-US" sz="2000" dirty="0" smtClean="0"/>
              <a:t> </a:t>
            </a:r>
            <a:r>
              <a:rPr lang="en-US" sz="2000" dirty="0" err="1" smtClean="0"/>
              <a:t>te</a:t>
            </a:r>
            <a:r>
              <a:rPr lang="en-US" sz="2000" dirty="0" smtClean="0"/>
              <a:t> </a:t>
            </a:r>
            <a:r>
              <a:rPr lang="en-US" sz="2000" dirty="0" err="1" smtClean="0"/>
              <a:t>komen</a:t>
            </a:r>
            <a:endParaRPr lang="en-US" sz="2000" dirty="0" smtClean="0"/>
          </a:p>
          <a:p>
            <a:pPr marL="0" lvl="1" indent="0">
              <a:buNone/>
            </a:pPr>
            <a:r>
              <a:rPr lang="en-US" sz="2000" dirty="0" smtClean="0"/>
              <a:t>(</a:t>
            </a:r>
            <a:r>
              <a:rPr lang="en-US" sz="2000" dirty="0" err="1" smtClean="0"/>
              <a:t>vragen</a:t>
            </a:r>
            <a:r>
              <a:rPr lang="en-US" sz="2000" dirty="0" smtClean="0"/>
              <a:t> </a:t>
            </a:r>
            <a:r>
              <a:rPr lang="en-US" sz="2000" dirty="0" err="1" smtClean="0"/>
              <a:t>mogen</a:t>
            </a:r>
            <a:r>
              <a:rPr lang="en-US" sz="2000" dirty="0" smtClean="0"/>
              <a:t> </a:t>
            </a:r>
            <a:r>
              <a:rPr lang="en-US" sz="2000" dirty="0" err="1" smtClean="0"/>
              <a:t>tussendoor</a:t>
            </a:r>
            <a:r>
              <a:rPr lang="en-US" sz="2000" dirty="0" smtClean="0"/>
              <a:t>)</a:t>
            </a:r>
          </a:p>
          <a:p>
            <a:pPr marL="342900" lvl="1" indent="-342900"/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498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Keuze</a:t>
            </a:r>
            <a:r>
              <a:rPr lang="en-US" dirty="0" smtClean="0"/>
              <a:t> en </a:t>
            </a:r>
            <a:r>
              <a:rPr lang="en-US" dirty="0" err="1" smtClean="0"/>
              <a:t>probleemstelling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741" y="4033256"/>
            <a:ext cx="3289991" cy="278013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424" y="1264555"/>
            <a:ext cx="3241525" cy="2831567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2589212" y="2133600"/>
            <a:ext cx="8915400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039391" y="1733073"/>
            <a:ext cx="6342647" cy="4578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Probleemstellingen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 err="1"/>
              <a:t>Kaartkleuren</a:t>
            </a:r>
            <a:r>
              <a:rPr lang="en-US" dirty="0"/>
              <a:t>: </a:t>
            </a:r>
          </a:p>
          <a:p>
            <a:pPr>
              <a:buFontTx/>
              <a:buChar char="-"/>
            </a:pPr>
            <a:r>
              <a:rPr lang="en-US" dirty="0" err="1"/>
              <a:t>kleur</a:t>
            </a:r>
            <a:r>
              <a:rPr lang="en-US" dirty="0"/>
              <a:t> </a:t>
            </a:r>
            <a:r>
              <a:rPr lang="en-US" dirty="0" err="1"/>
              <a:t>kaart</a:t>
            </a:r>
            <a:r>
              <a:rPr lang="en-US" dirty="0"/>
              <a:t> in met </a:t>
            </a:r>
            <a:r>
              <a:rPr lang="en-US" dirty="0" err="1"/>
              <a:t>zo</a:t>
            </a:r>
            <a:r>
              <a:rPr lang="en-US" dirty="0"/>
              <a:t> min </a:t>
            </a:r>
            <a:r>
              <a:rPr lang="en-US" dirty="0" err="1"/>
              <a:t>mogelijk</a:t>
            </a:r>
            <a:r>
              <a:rPr lang="en-US" dirty="0"/>
              <a:t> </a:t>
            </a:r>
            <a:r>
              <a:rPr lang="en-US" dirty="0" err="1"/>
              <a:t>kleuren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aangrenzende</a:t>
            </a:r>
            <a:r>
              <a:rPr lang="en-US" dirty="0"/>
              <a:t> </a:t>
            </a:r>
            <a:r>
              <a:rPr lang="en-US" dirty="0" err="1"/>
              <a:t>landen</a:t>
            </a:r>
            <a:r>
              <a:rPr lang="en-US" dirty="0"/>
              <a:t> </a:t>
            </a:r>
            <a:r>
              <a:rPr lang="en-US" dirty="0" err="1"/>
              <a:t>mogen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dezelfde</a:t>
            </a:r>
            <a:r>
              <a:rPr lang="en-US" dirty="0"/>
              <a:t> </a:t>
            </a:r>
            <a:r>
              <a:rPr lang="en-US" dirty="0" err="1"/>
              <a:t>kleur</a:t>
            </a:r>
            <a:r>
              <a:rPr lang="en-US" dirty="0"/>
              <a:t> </a:t>
            </a:r>
            <a:r>
              <a:rPr lang="en-US" dirty="0" err="1"/>
              <a:t>hebben</a:t>
            </a:r>
            <a:endParaRPr lang="en-US" dirty="0"/>
          </a:p>
          <a:p>
            <a:endParaRPr lang="en-US" dirty="0"/>
          </a:p>
          <a:p>
            <a:r>
              <a:rPr lang="en-US" dirty="0"/>
              <a:t>Social Networks: </a:t>
            </a:r>
          </a:p>
          <a:p>
            <a:pPr>
              <a:buFontTx/>
              <a:buChar char="-"/>
            </a:pPr>
            <a:r>
              <a:rPr lang="en-US" dirty="0"/>
              <a:t>3 </a:t>
            </a:r>
            <a:r>
              <a:rPr lang="en-US" dirty="0" err="1"/>
              <a:t>netwerken</a:t>
            </a:r>
            <a:endParaRPr lang="en-US" dirty="0"/>
          </a:p>
          <a:p>
            <a:pPr>
              <a:buFontTx/>
              <a:buChar char="-"/>
            </a:pPr>
            <a:r>
              <a:rPr lang="en-US" dirty="0"/>
              <a:t>100 </a:t>
            </a:r>
            <a:r>
              <a:rPr lang="en-US" dirty="0" err="1"/>
              <a:t>anonieme</a:t>
            </a:r>
            <a:r>
              <a:rPr lang="en-US" dirty="0"/>
              <a:t> </a:t>
            </a:r>
            <a:r>
              <a:rPr lang="en-US" dirty="0" err="1"/>
              <a:t>gebruikers</a:t>
            </a:r>
            <a:r>
              <a:rPr lang="en-US" dirty="0"/>
              <a:t> en </a:t>
            </a:r>
            <a:r>
              <a:rPr lang="en-US" dirty="0" err="1"/>
              <a:t>hun</a:t>
            </a:r>
            <a:r>
              <a:rPr lang="en-US" dirty="0"/>
              <a:t> </a:t>
            </a:r>
            <a:r>
              <a:rPr lang="en-US" dirty="0" err="1"/>
              <a:t>netwerk</a:t>
            </a:r>
            <a:endParaRPr lang="en-US" dirty="0"/>
          </a:p>
          <a:p>
            <a:pPr>
              <a:buFontTx/>
              <a:buChar char="-"/>
            </a:pPr>
            <a:r>
              <a:rPr lang="en-US" dirty="0" err="1"/>
              <a:t>gebruik</a:t>
            </a:r>
            <a:r>
              <a:rPr lang="en-US" dirty="0"/>
              <a:t> </a:t>
            </a:r>
            <a:r>
              <a:rPr lang="en-US" dirty="0" err="1"/>
              <a:t>zo</a:t>
            </a:r>
            <a:r>
              <a:rPr lang="en-US" dirty="0"/>
              <a:t> min </a:t>
            </a:r>
            <a:r>
              <a:rPr lang="en-US" dirty="0" err="1"/>
              <a:t>mogelijk</a:t>
            </a:r>
            <a:r>
              <a:rPr lang="en-US" dirty="0"/>
              <a:t> </a:t>
            </a:r>
            <a:r>
              <a:rPr lang="en-US" dirty="0" err="1"/>
              <a:t>kleuren</a:t>
            </a:r>
            <a:endParaRPr lang="en-US" dirty="0"/>
          </a:p>
          <a:p>
            <a:pPr>
              <a:buFontTx/>
              <a:buChar char="-"/>
            </a:pP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69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van </a:t>
            </a:r>
            <a:r>
              <a:rPr lang="en-US" dirty="0" err="1" smtClean="0"/>
              <a:t>aanpak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Zelf</a:t>
            </a:r>
            <a:r>
              <a:rPr lang="en-US" dirty="0" smtClean="0"/>
              <a:t> </a:t>
            </a:r>
            <a:r>
              <a:rPr lang="en-US" dirty="0" err="1" smtClean="0"/>
              <a:t>kaarten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r>
              <a:rPr lang="en-US" dirty="0" smtClean="0"/>
              <a:t> + </a:t>
            </a:r>
            <a:r>
              <a:rPr lang="en-US" dirty="0" err="1" smtClean="0"/>
              <a:t>pseudocode</a:t>
            </a:r>
            <a:r>
              <a:rPr lang="en-US" dirty="0" smtClean="0"/>
              <a:t> </a:t>
            </a:r>
            <a:r>
              <a:rPr lang="en-US" dirty="0" err="1" smtClean="0"/>
              <a:t>uitdenken</a:t>
            </a:r>
            <a:endParaRPr lang="en-US" dirty="0" smtClean="0"/>
          </a:p>
          <a:p>
            <a:r>
              <a:rPr lang="en-US" dirty="0" err="1"/>
              <a:t>Benodigde</a:t>
            </a:r>
            <a:r>
              <a:rPr lang="en-US" dirty="0"/>
              <a:t> </a:t>
            </a:r>
            <a:r>
              <a:rPr lang="en-US" dirty="0" err="1"/>
              <a:t>programmeer</a:t>
            </a:r>
            <a:r>
              <a:rPr lang="en-US" dirty="0"/>
              <a:t> </a:t>
            </a:r>
            <a:r>
              <a:rPr lang="en-US" dirty="0" err="1"/>
              <a:t>technische</a:t>
            </a:r>
            <a:r>
              <a:rPr lang="en-US" dirty="0"/>
              <a:t> </a:t>
            </a:r>
            <a:r>
              <a:rPr lang="en-US" dirty="0" err="1"/>
              <a:t>vaardigheden</a:t>
            </a:r>
            <a:r>
              <a:rPr lang="en-US" dirty="0"/>
              <a:t> </a:t>
            </a:r>
            <a:r>
              <a:rPr lang="en-US" dirty="0" err="1"/>
              <a:t>leren</a:t>
            </a:r>
            <a:endParaRPr lang="en-US" dirty="0"/>
          </a:p>
          <a:p>
            <a:pPr lvl="1"/>
            <a:r>
              <a:rPr lang="en-US" dirty="0"/>
              <a:t>Python (code)</a:t>
            </a:r>
          </a:p>
          <a:p>
            <a:pPr lvl="1"/>
            <a:r>
              <a:rPr lang="en-US" dirty="0" err="1"/>
              <a:t>NetworkX</a:t>
            </a:r>
            <a:r>
              <a:rPr lang="en-US" dirty="0"/>
              <a:t> (</a:t>
            </a:r>
            <a:r>
              <a:rPr lang="en-US" dirty="0" err="1"/>
              <a:t>visualisatie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Matplotlib</a:t>
            </a:r>
            <a:r>
              <a:rPr lang="en-US" dirty="0"/>
              <a:t> (</a:t>
            </a:r>
            <a:r>
              <a:rPr lang="en-US" dirty="0" err="1"/>
              <a:t>visualisatie</a:t>
            </a:r>
            <a:r>
              <a:rPr lang="en-US" dirty="0"/>
              <a:t>)</a:t>
            </a:r>
          </a:p>
          <a:p>
            <a:r>
              <a:rPr lang="en-US" dirty="0" err="1" smtClean="0"/>
              <a:t>Idee</a:t>
            </a:r>
            <a:r>
              <a:rPr lang="en-US" dirty="0" smtClean="0"/>
              <a:t> 1: Dictionary </a:t>
            </a:r>
          </a:p>
          <a:p>
            <a:r>
              <a:rPr lang="en-US" dirty="0" err="1" smtClean="0"/>
              <a:t>Idee</a:t>
            </a:r>
            <a:r>
              <a:rPr lang="en-US" dirty="0" smtClean="0"/>
              <a:t> 2: Classes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64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Geen</a:t>
            </a:r>
            <a:r>
              <a:rPr lang="en-US" dirty="0" smtClean="0"/>
              <a:t> </a:t>
            </a:r>
            <a:r>
              <a:rPr lang="en-US" dirty="0" err="1" smtClean="0"/>
              <a:t>succes</a:t>
            </a:r>
            <a:r>
              <a:rPr lang="en-US" dirty="0" smtClean="0"/>
              <a:t>, </a:t>
            </a:r>
            <a:r>
              <a:rPr lang="en-US" dirty="0" err="1" smtClean="0"/>
              <a:t>teveel</a:t>
            </a:r>
            <a:r>
              <a:rPr lang="en-US" dirty="0" smtClean="0"/>
              <a:t> nodes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283" y="2621877"/>
            <a:ext cx="4815329" cy="328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76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Heuristiek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Zelf</a:t>
            </a:r>
            <a:r>
              <a:rPr lang="en-US" dirty="0" smtClean="0"/>
              <a:t> met de hand: Breadth-first </a:t>
            </a:r>
          </a:p>
          <a:p>
            <a:pPr lvl="1"/>
            <a:r>
              <a:rPr lang="en-US" dirty="0" err="1" smtClean="0"/>
              <a:t>Conclusie</a:t>
            </a:r>
            <a:r>
              <a:rPr lang="en-US" dirty="0"/>
              <a:t>: </a:t>
            </a:r>
            <a:r>
              <a:rPr lang="en-US" dirty="0" err="1"/>
              <a:t>maakt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veel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, </a:t>
            </a:r>
            <a:r>
              <a:rPr lang="en-US" dirty="0" err="1"/>
              <a:t>lijkt</a:t>
            </a:r>
            <a:r>
              <a:rPr lang="en-US" dirty="0"/>
              <a:t> random (want </a:t>
            </a:r>
            <a:r>
              <a:rPr lang="en-US" dirty="0" err="1"/>
              <a:t>iedere</a:t>
            </a:r>
            <a:r>
              <a:rPr lang="en-US" dirty="0"/>
              <a:t> </a:t>
            </a:r>
            <a:r>
              <a:rPr lang="en-US" dirty="0" err="1"/>
              <a:t>kaart</a:t>
            </a:r>
            <a:r>
              <a:rPr lang="en-US" dirty="0"/>
              <a:t> is </a:t>
            </a:r>
            <a:r>
              <a:rPr lang="en-US" dirty="0" err="1"/>
              <a:t>anders</a:t>
            </a:r>
            <a:r>
              <a:rPr lang="en-US" dirty="0" smtClean="0"/>
              <a:t>)</a:t>
            </a:r>
          </a:p>
          <a:p>
            <a:pPr marL="742950" lvl="2" indent="-342900"/>
            <a:endParaRPr lang="en-US" dirty="0"/>
          </a:p>
          <a:p>
            <a:r>
              <a:rPr lang="en-US" dirty="0" err="1" smtClean="0"/>
              <a:t>Daarom</a:t>
            </a:r>
            <a:r>
              <a:rPr lang="en-US" dirty="0" smtClean="0"/>
              <a:t> </a:t>
            </a:r>
            <a:r>
              <a:rPr lang="en-US" dirty="0" err="1" smtClean="0"/>
              <a:t>gekozen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/>
              <a:t> </a:t>
            </a:r>
            <a:r>
              <a:rPr lang="en-US" dirty="0" err="1" smtClean="0"/>
              <a:t>vaak</a:t>
            </a:r>
            <a:r>
              <a:rPr lang="en-US" dirty="0" smtClean="0"/>
              <a:t> </a:t>
            </a:r>
            <a:r>
              <a:rPr lang="en-US" dirty="0" err="1" smtClean="0"/>
              <a:t>randomizen</a:t>
            </a:r>
            <a:r>
              <a:rPr lang="en-US" dirty="0" smtClean="0"/>
              <a:t> </a:t>
            </a:r>
            <a:r>
              <a:rPr lang="en-US" dirty="0" err="1" smtClean="0"/>
              <a:t>eigen</a:t>
            </a:r>
            <a:r>
              <a:rPr lang="en-US" dirty="0" smtClean="0"/>
              <a:t> </a:t>
            </a:r>
            <a:r>
              <a:rPr lang="en-US" dirty="0" err="1" smtClean="0"/>
              <a:t>antwoorden</a:t>
            </a:r>
            <a:r>
              <a:rPr lang="en-US" dirty="0" smtClean="0"/>
              <a:t> (</a:t>
            </a:r>
            <a:r>
              <a:rPr lang="en-US" dirty="0" err="1" smtClean="0"/>
              <a:t>normaalverdeling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788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Oplossing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9212" y="1764171"/>
            <a:ext cx="7462575" cy="451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87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8722" y="624110"/>
            <a:ext cx="7557028" cy="548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599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be continued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7289306" cy="3777622"/>
          </a:xfrm>
        </p:spPr>
        <p:txBody>
          <a:bodyPr/>
          <a:lstStyle/>
          <a:p>
            <a:r>
              <a:rPr lang="en-US" dirty="0" err="1" smtClean="0"/>
              <a:t>Minimaal</a:t>
            </a:r>
            <a:r>
              <a:rPr lang="en-US" dirty="0" smtClean="0"/>
              <a:t> </a:t>
            </a:r>
            <a:r>
              <a:rPr lang="en-US" dirty="0" err="1" smtClean="0"/>
              <a:t>aantal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r>
              <a:rPr lang="en-US" dirty="0" smtClean="0"/>
              <a:t>: 4</a:t>
            </a:r>
          </a:p>
          <a:p>
            <a:r>
              <a:rPr lang="en-US" dirty="0" err="1" smtClean="0"/>
              <a:t>Methode</a:t>
            </a:r>
            <a:r>
              <a:rPr lang="en-US" dirty="0" smtClean="0"/>
              <a:t> van </a:t>
            </a:r>
            <a:r>
              <a:rPr lang="en-US" dirty="0" err="1" smtClean="0"/>
              <a:t>ons</a:t>
            </a:r>
            <a:r>
              <a:rPr lang="en-US" dirty="0" smtClean="0"/>
              <a:t> </a:t>
            </a:r>
            <a:r>
              <a:rPr lang="en-US" dirty="0" err="1" smtClean="0"/>
              <a:t>algortime</a:t>
            </a:r>
            <a:r>
              <a:rPr lang="en-US" dirty="0" smtClean="0"/>
              <a:t> in </a:t>
            </a:r>
            <a:r>
              <a:rPr lang="en-US" dirty="0" err="1" smtClean="0"/>
              <a:t>kaart</a:t>
            </a:r>
            <a:r>
              <a:rPr lang="en-US" dirty="0" smtClean="0"/>
              <a:t> </a:t>
            </a:r>
            <a:r>
              <a:rPr lang="en-US" dirty="0" err="1" smtClean="0"/>
              <a:t>gebracht</a:t>
            </a:r>
            <a:endParaRPr lang="en-US" dirty="0" smtClean="0"/>
          </a:p>
          <a:p>
            <a:pPr lvl="1"/>
            <a:r>
              <a:rPr lang="en-US" dirty="0" err="1" smtClean="0"/>
              <a:t>Methode</a:t>
            </a:r>
            <a:r>
              <a:rPr lang="en-US" dirty="0" smtClean="0"/>
              <a:t> is random, </a:t>
            </a:r>
            <a:r>
              <a:rPr lang="en-US" dirty="0" err="1" smtClean="0"/>
              <a:t>geen</a:t>
            </a:r>
            <a:r>
              <a:rPr lang="en-US" dirty="0" smtClean="0"/>
              <a:t> </a:t>
            </a:r>
            <a:r>
              <a:rPr lang="en-US" dirty="0" err="1" smtClean="0"/>
              <a:t>patroon</a:t>
            </a:r>
            <a:r>
              <a:rPr lang="en-US" dirty="0" smtClean="0"/>
              <a:t> (</a:t>
            </a:r>
            <a:r>
              <a:rPr lang="en-US" dirty="0" err="1" smtClean="0"/>
              <a:t>bijvoorbeeld</a:t>
            </a:r>
            <a:r>
              <a:rPr lang="en-US" dirty="0" smtClean="0"/>
              <a:t> </a:t>
            </a:r>
            <a:r>
              <a:rPr lang="en-US" dirty="0" err="1" smtClean="0"/>
              <a:t>eerst</a:t>
            </a:r>
            <a:r>
              <a:rPr lang="en-US" dirty="0"/>
              <a:t> </a:t>
            </a:r>
            <a:r>
              <a:rPr lang="en-US" dirty="0" smtClean="0"/>
              <a:t>land met </a:t>
            </a:r>
            <a:r>
              <a:rPr lang="en-US" dirty="0" err="1" smtClean="0"/>
              <a:t>meeste</a:t>
            </a:r>
            <a:r>
              <a:rPr lang="en-US" dirty="0" smtClean="0"/>
              <a:t> </a:t>
            </a:r>
            <a:r>
              <a:rPr lang="en-US" dirty="0" err="1" smtClean="0"/>
              <a:t>buurlanden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err="1" smtClean="0"/>
              <a:t>Voor</a:t>
            </a:r>
            <a:r>
              <a:rPr lang="en-US" dirty="0" smtClean="0"/>
              <a:t> extra </a:t>
            </a:r>
            <a:r>
              <a:rPr lang="en-US" dirty="0" err="1" smtClean="0"/>
              <a:t>onderbouwing</a:t>
            </a:r>
            <a:r>
              <a:rPr lang="en-US" dirty="0" smtClean="0"/>
              <a:t>: </a:t>
            </a:r>
            <a:r>
              <a:rPr lang="en-US" dirty="0" err="1" smtClean="0"/>
              <a:t>wel</a:t>
            </a:r>
            <a:r>
              <a:rPr lang="en-US" dirty="0" smtClean="0"/>
              <a:t>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gerichte</a:t>
            </a:r>
            <a:r>
              <a:rPr lang="en-US" dirty="0" smtClean="0"/>
              <a:t> </a:t>
            </a:r>
            <a:r>
              <a:rPr lang="en-US" dirty="0" err="1" smtClean="0"/>
              <a:t>heuristiek</a:t>
            </a:r>
            <a:r>
              <a:rPr lang="en-US" dirty="0" smtClean="0"/>
              <a:t> </a:t>
            </a:r>
            <a:r>
              <a:rPr lang="en-US" dirty="0" err="1" smtClean="0"/>
              <a:t>toepassen</a:t>
            </a:r>
            <a:endParaRPr lang="en-US" dirty="0" smtClean="0"/>
          </a:p>
          <a:p>
            <a:r>
              <a:rPr lang="en-US" dirty="0" err="1" smtClean="0"/>
              <a:t>Verwachting</a:t>
            </a:r>
            <a:r>
              <a:rPr lang="en-US" dirty="0" smtClean="0"/>
              <a:t>: </a:t>
            </a:r>
            <a:r>
              <a:rPr lang="en-US" dirty="0" err="1" smtClean="0"/>
              <a:t>geen</a:t>
            </a:r>
            <a:r>
              <a:rPr lang="en-US" dirty="0" smtClean="0"/>
              <a:t> </a:t>
            </a:r>
            <a:r>
              <a:rPr lang="en-US" dirty="0" err="1" smtClean="0"/>
              <a:t>verandering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0927" y="164892"/>
            <a:ext cx="2063653" cy="644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88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120</TotalTime>
  <Words>270</Words>
  <Application>Microsoft Macintosh PowerPoint</Application>
  <PresentationFormat>Widescreen</PresentationFormat>
  <Paragraphs>62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Century Gothic</vt:lpstr>
      <vt:lpstr>Wingdings 3</vt:lpstr>
      <vt:lpstr>Arial</vt:lpstr>
      <vt:lpstr>Wisp</vt:lpstr>
      <vt:lpstr>Kaartkleuren</vt:lpstr>
      <vt:lpstr>Structuur</vt:lpstr>
      <vt:lpstr>Keuze en probleemstelling</vt:lpstr>
      <vt:lpstr>Plan van aanpak</vt:lpstr>
      <vt:lpstr>Visualisatie</vt:lpstr>
      <vt:lpstr>Heuristiek</vt:lpstr>
      <vt:lpstr>Oplossing</vt:lpstr>
      <vt:lpstr>PowerPoint Presentation</vt:lpstr>
      <vt:lpstr>To be continued…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PnA - Alwin Lijdsman</dc:creator>
  <cp:lastModifiedBy>PnA - Alwin Lijdsman</cp:lastModifiedBy>
  <cp:revision>44</cp:revision>
  <dcterms:created xsi:type="dcterms:W3CDTF">2015-12-09T14:52:43Z</dcterms:created>
  <dcterms:modified xsi:type="dcterms:W3CDTF">2015-12-10T13:54:44Z</dcterms:modified>
</cp:coreProperties>
</file>

<file path=docProps/thumbnail.jpeg>
</file>